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8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E42F3F-05EE-4617-BE6B-6D169B5F287F}" v="5" dt="2022-03-13T20:04:57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13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Ebelhar" userId="e5bc856f-11b6-4196-bdf6-ae7f6255c670" providerId="ADAL" clId="{21E42F3F-05EE-4617-BE6B-6D169B5F287F}"/>
    <pc:docChg chg="custSel modSld">
      <pc:chgData name="Donna Ebelhar" userId="e5bc856f-11b6-4196-bdf6-ae7f6255c670" providerId="ADAL" clId="{21E42F3F-05EE-4617-BE6B-6D169B5F287F}" dt="2022-03-13T20:11:32.333" v="376" actId="21"/>
      <pc:docMkLst>
        <pc:docMk/>
      </pc:docMkLst>
      <pc:sldChg chg="addSp modSp mod">
        <pc:chgData name="Donna Ebelhar" userId="e5bc856f-11b6-4196-bdf6-ae7f6255c670" providerId="ADAL" clId="{21E42F3F-05EE-4617-BE6B-6D169B5F287F}" dt="2022-03-13T19:57:49.801" v="182" actId="6549"/>
        <pc:sldMkLst>
          <pc:docMk/>
          <pc:sldMk cId="4281182782" sldId="260"/>
        </pc:sldMkLst>
        <pc:spChg chg="mod">
          <ac:chgData name="Donna Ebelhar" userId="e5bc856f-11b6-4196-bdf6-ae7f6255c670" providerId="ADAL" clId="{21E42F3F-05EE-4617-BE6B-6D169B5F287F}" dt="2022-03-13T19:57:17.170" v="180" actId="1076"/>
          <ac:spMkLst>
            <pc:docMk/>
            <pc:sldMk cId="4281182782" sldId="260"/>
            <ac:spMk id="4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53:19.680" v="136" actId="1076"/>
          <ac:spMkLst>
            <pc:docMk/>
            <pc:sldMk cId="4281182782" sldId="260"/>
            <ac:spMk id="6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57:49.801" v="182" actId="6549"/>
          <ac:spMkLst>
            <pc:docMk/>
            <pc:sldMk cId="4281182782" sldId="260"/>
            <ac:spMk id="13" creationId="{00000000-0000-0000-0000-000000000000}"/>
          </ac:spMkLst>
        </pc:spChg>
        <pc:picChg chg="mod">
          <ac:chgData name="Donna Ebelhar" userId="e5bc856f-11b6-4196-bdf6-ae7f6255c670" providerId="ADAL" clId="{21E42F3F-05EE-4617-BE6B-6D169B5F287F}" dt="2022-03-13T19:55:55.559" v="154" actId="14100"/>
          <ac:picMkLst>
            <pc:docMk/>
            <pc:sldMk cId="4281182782" sldId="260"/>
            <ac:picMk id="2" creationId="{00000000-0000-0000-0000-000000000000}"/>
          </ac:picMkLst>
        </pc:picChg>
        <pc:picChg chg="add mod">
          <ac:chgData name="Donna Ebelhar" userId="e5bc856f-11b6-4196-bdf6-ae7f6255c670" providerId="ADAL" clId="{21E42F3F-05EE-4617-BE6B-6D169B5F287F}" dt="2022-03-13T19:56:40.314" v="155" actId="1076"/>
          <ac:picMkLst>
            <pc:docMk/>
            <pc:sldMk cId="4281182782" sldId="260"/>
            <ac:picMk id="3" creationId="{01F2CAFC-2F9E-4C7E-9A43-4D564640F166}"/>
          </ac:picMkLst>
        </pc:picChg>
      </pc:sldChg>
      <pc:sldChg chg="addSp delSp modSp mod">
        <pc:chgData name="Donna Ebelhar" userId="e5bc856f-11b6-4196-bdf6-ae7f6255c670" providerId="ADAL" clId="{21E42F3F-05EE-4617-BE6B-6D169B5F287F}" dt="2022-03-13T20:11:32.333" v="376" actId="21"/>
        <pc:sldMkLst>
          <pc:docMk/>
          <pc:sldMk cId="318464481" sldId="261"/>
        </pc:sldMkLst>
        <pc:spChg chg="mod">
          <ac:chgData name="Donna Ebelhar" userId="e5bc856f-11b6-4196-bdf6-ae7f6255c670" providerId="ADAL" clId="{21E42F3F-05EE-4617-BE6B-6D169B5F287F}" dt="2022-03-13T19:45:25.004" v="65" actId="1076"/>
          <ac:spMkLst>
            <pc:docMk/>
            <pc:sldMk cId="318464481" sldId="261"/>
            <ac:spMk id="3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49:17.062" v="103" actId="20577"/>
          <ac:spMkLst>
            <pc:docMk/>
            <pc:sldMk cId="318464481" sldId="261"/>
            <ac:spMk id="4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58:45.571" v="183" actId="14100"/>
          <ac:spMkLst>
            <pc:docMk/>
            <pc:sldMk cId="318464481" sldId="261"/>
            <ac:spMk id="5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20:00:02.630" v="192" actId="14100"/>
          <ac:spMkLst>
            <pc:docMk/>
            <pc:sldMk cId="318464481" sldId="261"/>
            <ac:spMk id="6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46:12.936" v="71" actId="14100"/>
          <ac:spMkLst>
            <pc:docMk/>
            <pc:sldMk cId="318464481" sldId="261"/>
            <ac:spMk id="7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20:11:23.258" v="375" actId="1076"/>
          <ac:spMkLst>
            <pc:docMk/>
            <pc:sldMk cId="318464481" sldId="261"/>
            <ac:spMk id="8" creationId="{00000000-0000-0000-0000-000000000000}"/>
          </ac:spMkLst>
        </pc:spChg>
        <pc:spChg chg="add del mod">
          <ac:chgData name="Donna Ebelhar" userId="e5bc856f-11b6-4196-bdf6-ae7f6255c670" providerId="ADAL" clId="{21E42F3F-05EE-4617-BE6B-6D169B5F287F}" dt="2022-03-13T20:01:52.793" v="217"/>
          <ac:spMkLst>
            <pc:docMk/>
            <pc:sldMk cId="318464481" sldId="261"/>
            <ac:spMk id="9" creationId="{FE9181E9-21BB-4901-AB98-9179DD20A8E4}"/>
          </ac:spMkLst>
        </pc:spChg>
        <pc:spChg chg="mod">
          <ac:chgData name="Donna Ebelhar" userId="e5bc856f-11b6-4196-bdf6-ae7f6255c670" providerId="ADAL" clId="{21E42F3F-05EE-4617-BE6B-6D169B5F287F}" dt="2022-03-13T20:09:31.692" v="367" actId="20577"/>
          <ac:spMkLst>
            <pc:docMk/>
            <pc:sldMk cId="318464481" sldId="261"/>
            <ac:spMk id="10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44:16.997" v="61" actId="14100"/>
          <ac:spMkLst>
            <pc:docMk/>
            <pc:sldMk cId="318464481" sldId="261"/>
            <ac:spMk id="11" creationId="{00000000-0000-0000-0000-000000000000}"/>
          </ac:spMkLst>
        </pc:spChg>
        <pc:spChg chg="mod">
          <ac:chgData name="Donna Ebelhar" userId="e5bc856f-11b6-4196-bdf6-ae7f6255c670" providerId="ADAL" clId="{21E42F3F-05EE-4617-BE6B-6D169B5F287F}" dt="2022-03-13T19:45:49.988" v="68" actId="14100"/>
          <ac:spMkLst>
            <pc:docMk/>
            <pc:sldMk cId="318464481" sldId="261"/>
            <ac:spMk id="12" creationId="{00000000-0000-0000-0000-000000000000}"/>
          </ac:spMkLst>
        </pc:spChg>
        <pc:spChg chg="add del mod">
          <ac:chgData name="Donna Ebelhar" userId="e5bc856f-11b6-4196-bdf6-ae7f6255c670" providerId="ADAL" clId="{21E42F3F-05EE-4617-BE6B-6D169B5F287F}" dt="2022-03-13T20:01:52.777" v="215" actId="21"/>
          <ac:spMkLst>
            <pc:docMk/>
            <pc:sldMk cId="318464481" sldId="261"/>
            <ac:spMk id="13" creationId="{7FCC76AF-C293-4D98-9E57-FC0635EC6988}"/>
          </ac:spMkLst>
        </pc:spChg>
        <pc:spChg chg="add mod">
          <ac:chgData name="Donna Ebelhar" userId="e5bc856f-11b6-4196-bdf6-ae7f6255c670" providerId="ADAL" clId="{21E42F3F-05EE-4617-BE6B-6D169B5F287F}" dt="2022-03-13T20:03:47.009" v="253" actId="1076"/>
          <ac:spMkLst>
            <pc:docMk/>
            <pc:sldMk cId="318464481" sldId="261"/>
            <ac:spMk id="14" creationId="{F04CA90A-85FD-407C-84CF-24A15F20F486}"/>
          </ac:spMkLst>
        </pc:spChg>
        <pc:spChg chg="add mod">
          <ac:chgData name="Donna Ebelhar" userId="e5bc856f-11b6-4196-bdf6-ae7f6255c670" providerId="ADAL" clId="{21E42F3F-05EE-4617-BE6B-6D169B5F287F}" dt="2022-03-13T20:06:11.659" v="301" actId="14100"/>
          <ac:spMkLst>
            <pc:docMk/>
            <pc:sldMk cId="318464481" sldId="261"/>
            <ac:spMk id="15" creationId="{7FD463D1-1F9F-481B-A19F-7297D1243899}"/>
          </ac:spMkLst>
        </pc:spChg>
        <pc:spChg chg="add del mod">
          <ac:chgData name="Donna Ebelhar" userId="e5bc856f-11b6-4196-bdf6-ae7f6255c670" providerId="ADAL" clId="{21E42F3F-05EE-4617-BE6B-6D169B5F287F}" dt="2022-03-13T20:11:32.333" v="376" actId="21"/>
          <ac:spMkLst>
            <pc:docMk/>
            <pc:sldMk cId="318464481" sldId="261"/>
            <ac:spMk id="16" creationId="{775DDFE3-940F-4AE3-876D-86E49377F083}"/>
          </ac:spMkLst>
        </pc:spChg>
        <pc:picChg chg="mod">
          <ac:chgData name="Donna Ebelhar" userId="e5bc856f-11b6-4196-bdf6-ae7f6255c670" providerId="ADAL" clId="{21E42F3F-05EE-4617-BE6B-6D169B5F287F}" dt="2022-03-13T20:01:07.500" v="212" actId="1076"/>
          <ac:picMkLst>
            <pc:docMk/>
            <pc:sldMk cId="318464481" sldId="261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E76D6-6FE3-4E44-A4E5-4908DBD89458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5830C-5426-664A-8358-7172B5589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75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0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1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4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4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8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54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3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9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2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9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7350A-A0F1-1E4A-A90C-04601FF1080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F44A0-251F-984F-B71A-93570A783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0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558800"/>
            <a:ext cx="8153400" cy="44598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3107" y="1227199"/>
            <a:ext cx="1186833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Tables for eating (not part of pattern)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33587" y="1523256"/>
            <a:ext cx="120389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Pre-stage</a:t>
            </a:r>
          </a:p>
        </p:txBody>
      </p:sp>
      <p:sp>
        <p:nvSpPr>
          <p:cNvPr id="6" name="Left Arrow 5"/>
          <p:cNvSpPr/>
          <p:nvPr/>
        </p:nvSpPr>
        <p:spPr>
          <a:xfrm rot="7104812">
            <a:off x="1230174" y="1940804"/>
            <a:ext cx="1172294" cy="335770"/>
          </a:xfrm>
          <a:prstGeom prst="lef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854200">
            <a:off x="6623217" y="1892577"/>
            <a:ext cx="572880" cy="286609"/>
          </a:xfrm>
          <a:prstGeom prst="righ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16200000" flipH="1">
            <a:off x="6159940" y="2718486"/>
            <a:ext cx="1790108" cy="635026"/>
          </a:xfrm>
          <a:prstGeom prst="bentUpArrow">
            <a:avLst>
              <a:gd name="adj1" fmla="val 25000"/>
              <a:gd name="adj2" fmla="val 21149"/>
              <a:gd name="adj3" fmla="val 25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01436" y="3561328"/>
            <a:ext cx="1254034" cy="3697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STAGE</a:t>
            </a:r>
          </a:p>
        </p:txBody>
      </p:sp>
      <p:sp>
        <p:nvSpPr>
          <p:cNvPr id="10" name="Left Arrow 9"/>
          <p:cNvSpPr/>
          <p:nvPr/>
        </p:nvSpPr>
        <p:spPr>
          <a:xfrm>
            <a:off x="5463830" y="3584560"/>
            <a:ext cx="1080112" cy="369724"/>
          </a:xfrm>
          <a:prstGeom prst="left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ent-Up Arrow 10"/>
          <p:cNvSpPr/>
          <p:nvPr/>
        </p:nvSpPr>
        <p:spPr>
          <a:xfrm flipH="1" flipV="1">
            <a:off x="3112704" y="3648742"/>
            <a:ext cx="988731" cy="564615"/>
          </a:xfrm>
          <a:prstGeom prst="bentUp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ent-Up Arrow 11"/>
          <p:cNvSpPr/>
          <p:nvPr/>
        </p:nvSpPr>
        <p:spPr>
          <a:xfrm rot="10800000" flipV="1">
            <a:off x="2013023" y="3804864"/>
            <a:ext cx="1099681" cy="408493"/>
          </a:xfrm>
          <a:prstGeom prst="bentUpArrow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529" y="4507459"/>
            <a:ext cx="9144000" cy="247919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Northern Kentucky Convention Center</a:t>
            </a:r>
          </a:p>
          <a:p>
            <a:pPr algn="ctr"/>
            <a:r>
              <a:rPr lang="en-US" dirty="0">
                <a:solidFill>
                  <a:srgbClr val="000000"/>
                </a:solidFill>
              </a:rPr>
              <a:t>Street Level</a:t>
            </a:r>
          </a:p>
          <a:p>
            <a:pPr algn="ctr"/>
            <a:endParaRPr lang="en-US" sz="800" dirty="0">
              <a:solidFill>
                <a:srgbClr val="000000"/>
              </a:solidFill>
            </a:endParaRPr>
          </a:p>
          <a:p>
            <a:pPr algn="ctr"/>
            <a:r>
              <a:rPr lang="en-US" dirty="0">
                <a:solidFill>
                  <a:srgbClr val="000000"/>
                </a:solidFill>
              </a:rPr>
              <a:t>Competitions in Event Center I</a:t>
            </a:r>
          </a:p>
          <a:p>
            <a:pPr algn="ctr"/>
            <a:endParaRPr lang="en-US" sz="800" dirty="0">
              <a:solidFill>
                <a:srgbClr val="000000"/>
              </a:solidFill>
            </a:endParaRPr>
          </a:p>
          <a:p>
            <a:pPr algn="ctr"/>
            <a:r>
              <a:rPr lang="en-US" dirty="0">
                <a:solidFill>
                  <a:srgbClr val="000000"/>
                </a:solidFill>
              </a:rPr>
              <a:t>Pre-stage in Event Center II</a:t>
            </a:r>
          </a:p>
          <a:p>
            <a:pPr algn="ctr"/>
            <a:endParaRPr lang="en-US" sz="800" dirty="0">
              <a:solidFill>
                <a:srgbClr val="000000"/>
              </a:solidFill>
            </a:endParaRPr>
          </a:p>
          <a:p>
            <a:pPr algn="ctr"/>
            <a:r>
              <a:rPr lang="en-US" dirty="0">
                <a:solidFill>
                  <a:srgbClr val="000000"/>
                </a:solidFill>
              </a:rPr>
              <a:t>                      Pattern shown as </a:t>
            </a:r>
            <a:r>
              <a:rPr lang="en-US" b="1" dirty="0">
                <a:solidFill>
                  <a:srgbClr val="008000"/>
                </a:solidFill>
              </a:rPr>
              <a:t>green</a:t>
            </a:r>
            <a:r>
              <a:rPr lang="en-US" dirty="0">
                <a:solidFill>
                  <a:srgbClr val="000000"/>
                </a:solidFill>
              </a:rPr>
              <a:t> arrows</a:t>
            </a:r>
            <a:r>
              <a:rPr lang="en-US" dirty="0"/>
              <a:t> Kentucky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F2CAFC-2F9E-4C7E-9A43-4D564640F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334281">
            <a:off x="3608279" y="63319"/>
            <a:ext cx="924809" cy="223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8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950" y="196850"/>
            <a:ext cx="5511800" cy="3924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49751" y="855351"/>
            <a:ext cx="427138" cy="62753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91350" y="1417482"/>
            <a:ext cx="639239" cy="62753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Warm-up</a:t>
            </a:r>
          </a:p>
          <a:p>
            <a:pPr algn="ctr"/>
            <a:r>
              <a:rPr lang="en-US" sz="1400" dirty="0"/>
              <a:t> 1-2</a:t>
            </a:r>
            <a:endParaRPr lang="en-US" dirty="0"/>
          </a:p>
        </p:txBody>
      </p:sp>
      <p:sp>
        <p:nvSpPr>
          <p:cNvPr id="5" name="Bent-Up Arrow 4"/>
          <p:cNvSpPr/>
          <p:nvPr/>
        </p:nvSpPr>
        <p:spPr>
          <a:xfrm flipH="1">
            <a:off x="2882900" y="736979"/>
            <a:ext cx="266700" cy="2616065"/>
          </a:xfrm>
          <a:prstGeom prst="bentUpArrow">
            <a:avLst>
              <a:gd name="adj1" fmla="val 25000"/>
              <a:gd name="adj2" fmla="val 27141"/>
              <a:gd name="adj3" fmla="val 25000"/>
            </a:avLst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8577817">
            <a:off x="2294612" y="2919359"/>
            <a:ext cx="629302" cy="126934"/>
          </a:xfrm>
          <a:prstGeom prst="rightArrow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-Turn Arrow 6"/>
          <p:cNvSpPr/>
          <p:nvPr/>
        </p:nvSpPr>
        <p:spPr>
          <a:xfrm>
            <a:off x="3640735" y="666612"/>
            <a:ext cx="936722" cy="254138"/>
          </a:xfrm>
          <a:prstGeom prst="uturnArrow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366FF"/>
              </a:solidFill>
            </a:endParaRPr>
          </a:p>
        </p:txBody>
      </p:sp>
      <p:sp>
        <p:nvSpPr>
          <p:cNvPr id="8" name="Bent-Up Arrow 7"/>
          <p:cNvSpPr/>
          <p:nvPr/>
        </p:nvSpPr>
        <p:spPr>
          <a:xfrm rot="1057968" flipV="1">
            <a:off x="2536649" y="1903351"/>
            <a:ext cx="224412" cy="839254"/>
          </a:xfrm>
          <a:prstGeom prst="bentUpArrow">
            <a:avLst>
              <a:gd name="adj1" fmla="val 28843"/>
              <a:gd name="adj2" fmla="val 25000"/>
              <a:gd name="adj3" fmla="val 8157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73649" y="4076944"/>
            <a:ext cx="7283044" cy="278105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Northern Kentucky Convention Center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Second Floor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Warm-up Rooms</a:t>
            </a: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Quartet Photo Room</a:t>
            </a:r>
          </a:p>
          <a:p>
            <a:pPr algn="ctr"/>
            <a:r>
              <a:rPr lang="en-US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Small Elevator</a:t>
            </a:r>
          </a:p>
          <a:p>
            <a:pPr algn="ctr"/>
            <a:r>
              <a:rPr lang="en-US" b="1" dirty="0">
                <a:solidFill>
                  <a:srgbClr val="92D050"/>
                </a:solidFill>
              </a:rPr>
              <a:t>Freight Elevator for limited use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Pattern from Marriott Skywalk and top of stairs in </a:t>
            </a:r>
            <a:r>
              <a:rPr lang="en-US" b="1" dirty="0">
                <a:solidFill>
                  <a:srgbClr val="3366FF"/>
                </a:solidFill>
              </a:rPr>
              <a:t>blue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Pattern to exit to pre-stage in </a:t>
            </a:r>
            <a:r>
              <a:rPr lang="en-US" b="1" dirty="0">
                <a:solidFill>
                  <a:srgbClr val="008000"/>
                </a:solidFill>
              </a:rPr>
              <a:t>green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3478" y="920750"/>
            <a:ext cx="881528" cy="49673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Warm-up 4-5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02100" y="806450"/>
            <a:ext cx="927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Quartet photo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4CA90A-85FD-407C-84CF-24A15F20F486}"/>
              </a:ext>
            </a:extLst>
          </p:cNvPr>
          <p:cNvSpPr txBox="1"/>
          <p:nvPr/>
        </p:nvSpPr>
        <p:spPr>
          <a:xfrm>
            <a:off x="2071350" y="2095510"/>
            <a:ext cx="499150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" dirty="0"/>
              <a:t>Small elevator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D463D1-1F9F-481B-A19F-7297D1243899}"/>
              </a:ext>
            </a:extLst>
          </p:cNvPr>
          <p:cNvSpPr txBox="1"/>
          <p:nvPr/>
        </p:nvSpPr>
        <p:spPr>
          <a:xfrm>
            <a:off x="6426200" y="1243725"/>
            <a:ext cx="476250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600" dirty="0"/>
              <a:t>Freight Elevator</a:t>
            </a:r>
          </a:p>
        </p:txBody>
      </p:sp>
    </p:spTree>
    <p:extLst>
      <p:ext uri="{BB962C8B-B14F-4D97-AF65-F5344CB8AC3E}">
        <p14:creationId xmlns:p14="http://schemas.microsoft.com/office/powerpoint/2010/main" val="31846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80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 Terrell</dc:creator>
  <cp:lastModifiedBy>Donna Ebelhar</cp:lastModifiedBy>
  <cp:revision>15</cp:revision>
  <dcterms:created xsi:type="dcterms:W3CDTF">2017-10-05T20:48:31Z</dcterms:created>
  <dcterms:modified xsi:type="dcterms:W3CDTF">2022-03-13T20:11:32Z</dcterms:modified>
</cp:coreProperties>
</file>